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7"/>
  </p:notesMasterIdLst>
  <p:sldIdLst>
    <p:sldId id="278" r:id="rId5"/>
    <p:sldId id="314" r:id="rId6"/>
    <p:sldId id="279" r:id="rId7"/>
    <p:sldId id="330" r:id="rId8"/>
    <p:sldId id="342" r:id="rId9"/>
    <p:sldId id="344" r:id="rId10"/>
    <p:sldId id="322" r:id="rId11"/>
    <p:sldId id="281" r:id="rId12"/>
    <p:sldId id="284" r:id="rId13"/>
    <p:sldId id="343" r:id="rId14"/>
    <p:sldId id="337" r:id="rId15"/>
    <p:sldId id="302" r:id="rId16"/>
    <p:sldId id="295" r:id="rId17"/>
    <p:sldId id="335" r:id="rId18"/>
    <p:sldId id="323" r:id="rId19"/>
    <p:sldId id="321" r:id="rId20"/>
    <p:sldId id="299" r:id="rId21"/>
    <p:sldId id="319" r:id="rId22"/>
    <p:sldId id="324" r:id="rId23"/>
    <p:sldId id="334" r:id="rId24"/>
    <p:sldId id="339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98" autoAdjust="0"/>
    <p:restoredTop sz="85336" autoAdjust="0"/>
  </p:normalViewPr>
  <p:slideViewPr>
    <p:cSldViewPr snapToGrid="0">
      <p:cViewPr varScale="1">
        <p:scale>
          <a:sx n="107" d="100"/>
          <a:sy n="107" d="100"/>
        </p:scale>
        <p:origin x="176" y="3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36D94AB1-82CB-5C4C-83F9-860FA9C0B4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gm:t>
    </dgm:pt>
    <dgm:pt modelId="{E0DDC6F5-E60C-8E48-AA74-34A7481B5627}" type="parTrans" cxnId="{87BC5AF6-0274-4641-B108-069F431503D6}">
      <dgm:prSet/>
      <dgm:spPr/>
      <dgm:t>
        <a:bodyPr/>
        <a:lstStyle/>
        <a:p>
          <a:endParaRPr lang="en-US"/>
        </a:p>
      </dgm:t>
    </dgm:pt>
    <dgm:pt modelId="{CA063875-CAB0-8546-B31C-31156DCFDD55}" type="sibTrans" cxnId="{87BC5AF6-0274-4641-B108-069F431503D6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B41C3CE7-F13D-1C4E-9ED1-801822A9D82C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ED0D9DB3-B7EC-AD44-AB6D-07FE8EF1D12C}" type="pres">
      <dgm:prSet presAssocID="{36D94AB1-82CB-5C4C-83F9-860FA9C0B42C}" presName="compNode" presStyleCnt="0"/>
      <dgm:spPr/>
    </dgm:pt>
    <dgm:pt modelId="{A706D35B-D744-B547-9D39-A7B536EFF28F}" type="pres">
      <dgm:prSet presAssocID="{36D94AB1-82CB-5C4C-83F9-860FA9C0B42C}" presName="iconBgRect" presStyleLbl="bgShp" presStyleIdx="3" presStyleCnt="4"/>
      <dgm:spPr/>
    </dgm:pt>
    <dgm:pt modelId="{E206E628-C083-A14A-891E-918CF3298AA8}" type="pres">
      <dgm:prSet presAssocID="{36D94AB1-82CB-5C4C-83F9-860FA9C0B42C}" presName="iconRect" presStyleLbl="node1" presStyleIdx="3" presStyleCnt="4"/>
      <dgm:spPr>
        <a:solidFill>
          <a:schemeClr val="accent6">
            <a:hueOff val="0"/>
            <a:satOff val="0"/>
            <a:lumOff val="0"/>
            <a:alpha val="44000"/>
          </a:schemeClr>
        </a:solidFill>
      </dgm:spPr>
    </dgm:pt>
    <dgm:pt modelId="{227DB1B1-6BF7-4D45-8AA9-7A217D49F8F9}" type="pres">
      <dgm:prSet presAssocID="{36D94AB1-82CB-5C4C-83F9-860FA9C0B42C}" presName="spaceRect" presStyleCnt="0"/>
      <dgm:spPr/>
    </dgm:pt>
    <dgm:pt modelId="{24F24790-4EA8-2F4F-AFC9-541DC43CA229}" type="pres">
      <dgm:prSet presAssocID="{36D94AB1-82CB-5C4C-83F9-860FA9C0B4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6B8E9236-CB3C-8F41-AB36-DA3688FD3381}" type="presOf" srcId="{961A1DF7-A256-446A-BD20-4D30CB9D8A43}" destId="{7D2F5A32-9EE1-4960-AF07-DE138A3098F2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00C82651-EBFE-6445-B25A-0667C34CA2E9}" type="presOf" srcId="{74DD4B2B-2049-4477-927C-0986A0404C27}" destId="{7A30628C-25E8-4577-8964-6D8DF1A88803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C617AA9F-EF68-884E-8529-C218BD69CBAF}" type="presOf" srcId="{6CDDCE65-C823-428B-87AC-EC25363F5CB3}" destId="{F6058C23-3FD6-4AE1-B70E-4FDA3463FAFB}" srcOrd="0" destOrd="0" presId="urn:microsoft.com/office/officeart/2018/5/layout/IconCircleLabelList"/>
    <dgm:cxn modelId="{EDCB2AB9-63AA-3C4C-8981-5FB2FD284C34}" type="presOf" srcId="{36D94AB1-82CB-5C4C-83F9-860FA9C0B42C}" destId="{24F24790-4EA8-2F4F-AFC9-541DC43CA229}" srcOrd="0" destOrd="0" presId="urn:microsoft.com/office/officeart/2018/5/layout/IconCircleLabelList"/>
    <dgm:cxn modelId="{87BC5AF6-0274-4641-B108-069F431503D6}" srcId="{A1DA4E2C-6D98-4D22-839E-1552CE787DD5}" destId="{36D94AB1-82CB-5C4C-83F9-860FA9C0B42C}" srcOrd="3" destOrd="0" parTransId="{E0DDC6F5-E60C-8E48-AA74-34A7481B5627}" sibTransId="{CA063875-CAB0-8546-B31C-31156DCFDD55}"/>
    <dgm:cxn modelId="{8F028509-3E7C-3B49-9DF0-5831330AE0ED}" type="presParOf" srcId="{03D6DE90-1BF9-4D4E-9AB4-1054775BADBE}" destId="{46D41EB8-6BB6-46D1-938A-863096DE2B2C}" srcOrd="0" destOrd="0" presId="urn:microsoft.com/office/officeart/2018/5/layout/IconCircleLabelList"/>
    <dgm:cxn modelId="{E0E1E1B4-B344-0847-80B0-B5E199948AB6}" type="presParOf" srcId="{46D41EB8-6BB6-46D1-938A-863096DE2B2C}" destId="{A1AD3946-0ACE-4671-AB30-8B25DFF9722A}" srcOrd="0" destOrd="0" presId="urn:microsoft.com/office/officeart/2018/5/layout/IconCircleLabelList"/>
    <dgm:cxn modelId="{004FCCDB-EBA7-8F44-81B6-34AE705785C6}" type="presParOf" srcId="{46D41EB8-6BB6-46D1-938A-863096DE2B2C}" destId="{4D8AFE5D-2445-4631-BAF8-E7984A31E63B}" srcOrd="1" destOrd="0" presId="urn:microsoft.com/office/officeart/2018/5/layout/IconCircleLabelList"/>
    <dgm:cxn modelId="{A4E09345-64AA-8644-8263-08744D55BC1A}" type="presParOf" srcId="{46D41EB8-6BB6-46D1-938A-863096DE2B2C}" destId="{C09FAE76-7D61-4025-A096-1CDACD4C7E87}" srcOrd="2" destOrd="0" presId="urn:microsoft.com/office/officeart/2018/5/layout/IconCircleLabelList"/>
    <dgm:cxn modelId="{CE3F2918-C284-0E47-99F0-47EE99FBAB24}" type="presParOf" srcId="{46D41EB8-6BB6-46D1-938A-863096DE2B2C}" destId="{7D2F5A32-9EE1-4960-AF07-DE138A3098F2}" srcOrd="3" destOrd="0" presId="urn:microsoft.com/office/officeart/2018/5/layout/IconCircleLabelList"/>
    <dgm:cxn modelId="{24621757-8769-B046-9025-AD7DC6765738}" type="presParOf" srcId="{03D6DE90-1BF9-4D4E-9AB4-1054775BADBE}" destId="{6C6EF9B4-B7D2-450F-A9B9-6F63A1D46896}" srcOrd="1" destOrd="0" presId="urn:microsoft.com/office/officeart/2018/5/layout/IconCircleLabelList"/>
    <dgm:cxn modelId="{CD9FBA6B-65E8-1542-B328-4B2A623F27D5}" type="presParOf" srcId="{03D6DE90-1BF9-4D4E-9AB4-1054775BADBE}" destId="{6DF74D7F-9F7B-4986-B856-5A5A31C74BB2}" srcOrd="2" destOrd="0" presId="urn:microsoft.com/office/officeart/2018/5/layout/IconCircleLabelList"/>
    <dgm:cxn modelId="{01A6EE18-FBC6-B446-A64C-1D3C59D4D079}" type="presParOf" srcId="{6DF74D7F-9F7B-4986-B856-5A5A31C74BB2}" destId="{40B2DD32-276E-4F3C-93A0-4FC63336581E}" srcOrd="0" destOrd="0" presId="urn:microsoft.com/office/officeart/2018/5/layout/IconCircleLabelList"/>
    <dgm:cxn modelId="{2C46289E-608F-214F-9195-5F30710B762D}" type="presParOf" srcId="{6DF74D7F-9F7B-4986-B856-5A5A31C74BB2}" destId="{B2FFA1F6-482C-4822-BC1E-4C2119773A98}" srcOrd="1" destOrd="0" presId="urn:microsoft.com/office/officeart/2018/5/layout/IconCircleLabelList"/>
    <dgm:cxn modelId="{A1B8E614-9C0F-0141-B28F-ADD548CAABE4}" type="presParOf" srcId="{6DF74D7F-9F7B-4986-B856-5A5A31C74BB2}" destId="{C080A4DB-45FE-4F2F-AC4E-65E287D521DF}" srcOrd="2" destOrd="0" presId="urn:microsoft.com/office/officeart/2018/5/layout/IconCircleLabelList"/>
    <dgm:cxn modelId="{1460FB86-E283-9541-9306-CCEE49281E3B}" type="presParOf" srcId="{6DF74D7F-9F7B-4986-B856-5A5A31C74BB2}" destId="{F6058C23-3FD6-4AE1-B70E-4FDA3463FAFB}" srcOrd="3" destOrd="0" presId="urn:microsoft.com/office/officeart/2018/5/layout/IconCircleLabelList"/>
    <dgm:cxn modelId="{E41B046A-38D5-1A4D-A751-DE6F3C16C6F2}" type="presParOf" srcId="{03D6DE90-1BF9-4D4E-9AB4-1054775BADBE}" destId="{B41C3CE7-F13D-1C4E-9ED1-801822A9D82C}" srcOrd="3" destOrd="0" presId="urn:microsoft.com/office/officeart/2018/5/layout/IconCircleLabelList"/>
    <dgm:cxn modelId="{02D4FF8E-E0C7-B046-8368-9687F67C5196}" type="presParOf" srcId="{03D6DE90-1BF9-4D4E-9AB4-1054775BADBE}" destId="{4A7BF2F4-63BE-4DD0-B2A0-4F155B014C44}" srcOrd="4" destOrd="0" presId="urn:microsoft.com/office/officeart/2018/5/layout/IconCircleLabelList"/>
    <dgm:cxn modelId="{EE4B6AB1-4413-1A4F-A056-440D23E89D7F}" type="presParOf" srcId="{4A7BF2F4-63BE-4DD0-B2A0-4F155B014C44}" destId="{21DB632F-7494-4A80-B209-23D0EFCBBE19}" srcOrd="0" destOrd="0" presId="urn:microsoft.com/office/officeart/2018/5/layout/IconCircleLabelList"/>
    <dgm:cxn modelId="{844D0B1D-DA27-A447-A7BB-FC51E0417EEF}" type="presParOf" srcId="{4A7BF2F4-63BE-4DD0-B2A0-4F155B014C44}" destId="{EEA14683-DBF9-4188-914A-1FE4B6E2326D}" srcOrd="1" destOrd="0" presId="urn:microsoft.com/office/officeart/2018/5/layout/IconCircleLabelList"/>
    <dgm:cxn modelId="{1C5B83DD-9C14-D34E-8110-766C7532634F}" type="presParOf" srcId="{4A7BF2F4-63BE-4DD0-B2A0-4F155B014C44}" destId="{2F891A23-2381-4F8C-9433-537482EC1B2C}" srcOrd="2" destOrd="0" presId="urn:microsoft.com/office/officeart/2018/5/layout/IconCircleLabelList"/>
    <dgm:cxn modelId="{B010BE92-A10E-5049-8EC7-8E0ADCEF938D}" type="presParOf" srcId="{4A7BF2F4-63BE-4DD0-B2A0-4F155B014C44}" destId="{7A30628C-25E8-4577-8964-6D8DF1A88803}" srcOrd="3" destOrd="0" presId="urn:microsoft.com/office/officeart/2018/5/layout/IconCircleLabelList"/>
    <dgm:cxn modelId="{E28185CF-66EF-4444-AA73-4AB55E733B47}" type="presParOf" srcId="{03D6DE90-1BF9-4D4E-9AB4-1054775BADBE}" destId="{16EAA3C7-0D6B-4E61-AEE3-02C107648298}" srcOrd="5" destOrd="0" presId="urn:microsoft.com/office/officeart/2018/5/layout/IconCircleLabelList"/>
    <dgm:cxn modelId="{9B0DF82F-4853-2944-A5CC-5472A1554179}" type="presParOf" srcId="{03D6DE90-1BF9-4D4E-9AB4-1054775BADBE}" destId="{ED0D9DB3-B7EC-AD44-AB6D-07FE8EF1D12C}" srcOrd="6" destOrd="0" presId="urn:microsoft.com/office/officeart/2018/5/layout/IconCircleLabelList"/>
    <dgm:cxn modelId="{73FFAE26-67E1-E141-B54A-FF9ADA91EF10}" type="presParOf" srcId="{ED0D9DB3-B7EC-AD44-AB6D-07FE8EF1D12C}" destId="{A706D35B-D744-B547-9D39-A7B536EFF28F}" srcOrd="0" destOrd="0" presId="urn:microsoft.com/office/officeart/2018/5/layout/IconCircleLabelList"/>
    <dgm:cxn modelId="{75DA7E0E-6E0F-E040-813A-189587DA0CC7}" type="presParOf" srcId="{ED0D9DB3-B7EC-AD44-AB6D-07FE8EF1D12C}" destId="{E206E628-C083-A14A-891E-918CF3298AA8}" srcOrd="1" destOrd="0" presId="urn:microsoft.com/office/officeart/2018/5/layout/IconCircleLabelList"/>
    <dgm:cxn modelId="{DE130873-63BC-1542-97E8-7DBB99010C93}" type="presParOf" srcId="{ED0D9DB3-B7EC-AD44-AB6D-07FE8EF1D12C}" destId="{227DB1B1-6BF7-4D45-8AA9-7A217D49F8F9}" srcOrd="2" destOrd="0" presId="urn:microsoft.com/office/officeart/2018/5/layout/IconCircleLabelList"/>
    <dgm:cxn modelId="{BDCBCB64-BE44-E44B-A71E-5DADF828AC56}" type="presParOf" srcId="{ED0D9DB3-B7EC-AD44-AB6D-07FE8EF1D12C}" destId="{24F24790-4EA8-2F4F-AFC9-541DC43CA2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A16CD9EA-2AEC-5542-AF8A-3CA6A69AE0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</a:rPr>
            <a:t>INSTALLATION</a:t>
          </a:r>
        </a:p>
      </dgm:t>
    </dgm:pt>
    <dgm:pt modelId="{FE8FAECD-369A-454F-B664-3B6DE3DD4D02}" type="parTrans" cxnId="{EFE37B72-4130-244B-9708-B7AC05991D97}">
      <dgm:prSet/>
      <dgm:spPr/>
      <dgm:t>
        <a:bodyPr/>
        <a:lstStyle/>
        <a:p>
          <a:endParaRPr lang="en-US"/>
        </a:p>
      </dgm:t>
    </dgm:pt>
    <dgm:pt modelId="{0B3D6840-086C-FC40-9CFE-686D20E25C56}" type="sibTrans" cxnId="{EFE37B72-4130-244B-9708-B7AC05991D97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9422964D-3D39-BA40-B9A7-60FDED6AEC8E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8EEB4F33-2A48-3C40-8FD1-4A515663FE80}" type="pres">
      <dgm:prSet presAssocID="{A16CD9EA-2AEC-5542-AF8A-3CA6A69AE08D}" presName="compNode" presStyleCnt="0"/>
      <dgm:spPr/>
    </dgm:pt>
    <dgm:pt modelId="{CE023EE7-DD42-6443-AC2C-A42195CB6EF4}" type="pres">
      <dgm:prSet presAssocID="{A16CD9EA-2AEC-5542-AF8A-3CA6A69AE08D}" presName="iconBgRect" presStyleLbl="bgShp" presStyleIdx="3" presStyleCnt="4"/>
      <dgm:spPr/>
    </dgm:pt>
    <dgm:pt modelId="{255FB0C6-AACC-B24E-818A-34F271098E3D}" type="pres">
      <dgm:prSet presAssocID="{A16CD9EA-2AEC-5542-AF8A-3CA6A69AE08D}" presName="iconRect" presStyleLbl="node1" presStyleIdx="3" presStyleCnt="4"/>
      <dgm:spPr>
        <a:solidFill>
          <a:schemeClr val="accent6">
            <a:hueOff val="0"/>
            <a:satOff val="0"/>
            <a:lumOff val="0"/>
            <a:alpha val="30242"/>
          </a:schemeClr>
        </a:solidFill>
      </dgm:spPr>
    </dgm:pt>
    <dgm:pt modelId="{FEF078EB-2D7B-2E40-8132-1D124A005227}" type="pres">
      <dgm:prSet presAssocID="{A16CD9EA-2AEC-5542-AF8A-3CA6A69AE08D}" presName="spaceRect" presStyleCnt="0"/>
      <dgm:spPr/>
    </dgm:pt>
    <dgm:pt modelId="{DC9728C3-9FAB-804F-A6B6-F16FD90482F3}" type="pres">
      <dgm:prSet presAssocID="{A16CD9EA-2AEC-5542-AF8A-3CA6A69AE0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A69D0D-489A-9A48-B158-F32A542BD76F}" type="presOf" srcId="{961A1DF7-A256-446A-BD20-4D30CB9D8A43}" destId="{7D2F5A32-9EE1-4960-AF07-DE138A3098F2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5FD7406C-794C-FE49-98DC-8C6D57D4A1BE}" type="presOf" srcId="{74DD4B2B-2049-4477-927C-0986A0404C27}" destId="{7A30628C-25E8-4577-8964-6D8DF1A88803}" srcOrd="0" destOrd="0" presId="urn:microsoft.com/office/officeart/2018/5/layout/IconCircleLabelList"/>
    <dgm:cxn modelId="{EFE37B72-4130-244B-9708-B7AC05991D97}" srcId="{A1DA4E2C-6D98-4D22-839E-1552CE787DD5}" destId="{A16CD9EA-2AEC-5542-AF8A-3CA6A69AE08D}" srcOrd="3" destOrd="0" parTransId="{FE8FAECD-369A-454F-B664-3B6DE3DD4D02}" sibTransId="{0B3D6840-086C-FC40-9CFE-686D20E25C56}"/>
    <dgm:cxn modelId="{3E5B3D81-8C59-084C-BA4F-E2ECE340A551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D7334AF8-EEAB-7A4A-A37E-A98049DA5282}" type="presOf" srcId="{A16CD9EA-2AEC-5542-AF8A-3CA6A69AE08D}" destId="{DC9728C3-9FAB-804F-A6B6-F16FD90482F3}" srcOrd="0" destOrd="0" presId="urn:microsoft.com/office/officeart/2018/5/layout/IconCircleLabelList"/>
    <dgm:cxn modelId="{25112F82-4E1A-0A49-A554-C820230D2743}" type="presParOf" srcId="{03D6DE90-1BF9-4D4E-9AB4-1054775BADBE}" destId="{46D41EB8-6BB6-46D1-938A-863096DE2B2C}" srcOrd="0" destOrd="0" presId="urn:microsoft.com/office/officeart/2018/5/layout/IconCircleLabelList"/>
    <dgm:cxn modelId="{87A59939-6867-7645-BF6E-918631B137BC}" type="presParOf" srcId="{46D41EB8-6BB6-46D1-938A-863096DE2B2C}" destId="{A1AD3946-0ACE-4671-AB30-8B25DFF9722A}" srcOrd="0" destOrd="0" presId="urn:microsoft.com/office/officeart/2018/5/layout/IconCircleLabelList"/>
    <dgm:cxn modelId="{A064243D-BC61-844C-AC92-46D589D36DFC}" type="presParOf" srcId="{46D41EB8-6BB6-46D1-938A-863096DE2B2C}" destId="{4D8AFE5D-2445-4631-BAF8-E7984A31E63B}" srcOrd="1" destOrd="0" presId="urn:microsoft.com/office/officeart/2018/5/layout/IconCircleLabelList"/>
    <dgm:cxn modelId="{B3DF8D2A-B4AA-BC4C-B1B7-341120683912}" type="presParOf" srcId="{46D41EB8-6BB6-46D1-938A-863096DE2B2C}" destId="{C09FAE76-7D61-4025-A096-1CDACD4C7E87}" srcOrd="2" destOrd="0" presId="urn:microsoft.com/office/officeart/2018/5/layout/IconCircleLabelList"/>
    <dgm:cxn modelId="{A2E1A00B-DBBD-D240-B5E9-6B90BA3D0166}" type="presParOf" srcId="{46D41EB8-6BB6-46D1-938A-863096DE2B2C}" destId="{7D2F5A32-9EE1-4960-AF07-DE138A3098F2}" srcOrd="3" destOrd="0" presId="urn:microsoft.com/office/officeart/2018/5/layout/IconCircleLabelList"/>
    <dgm:cxn modelId="{D0D05545-B0BF-FE4E-AC57-62086B67D45A}" type="presParOf" srcId="{03D6DE90-1BF9-4D4E-9AB4-1054775BADBE}" destId="{6C6EF9B4-B7D2-450F-A9B9-6F63A1D46896}" srcOrd="1" destOrd="0" presId="urn:microsoft.com/office/officeart/2018/5/layout/IconCircleLabelList"/>
    <dgm:cxn modelId="{555E64F8-75A0-9F49-A8EB-A788D22DB72E}" type="presParOf" srcId="{03D6DE90-1BF9-4D4E-9AB4-1054775BADBE}" destId="{6DF74D7F-9F7B-4986-B856-5A5A31C74BB2}" srcOrd="2" destOrd="0" presId="urn:microsoft.com/office/officeart/2018/5/layout/IconCircleLabelList"/>
    <dgm:cxn modelId="{2180C073-8BE6-344F-B45B-5D426837C68A}" type="presParOf" srcId="{6DF74D7F-9F7B-4986-B856-5A5A31C74BB2}" destId="{40B2DD32-276E-4F3C-93A0-4FC63336581E}" srcOrd="0" destOrd="0" presId="urn:microsoft.com/office/officeart/2018/5/layout/IconCircleLabelList"/>
    <dgm:cxn modelId="{D5AB6AD4-E588-8640-A368-C6B008365BAE}" type="presParOf" srcId="{6DF74D7F-9F7B-4986-B856-5A5A31C74BB2}" destId="{B2FFA1F6-482C-4822-BC1E-4C2119773A98}" srcOrd="1" destOrd="0" presId="urn:microsoft.com/office/officeart/2018/5/layout/IconCircleLabelList"/>
    <dgm:cxn modelId="{D99075AA-30AD-B044-8EE0-6A52ACA5BC9B}" type="presParOf" srcId="{6DF74D7F-9F7B-4986-B856-5A5A31C74BB2}" destId="{C080A4DB-45FE-4F2F-AC4E-65E287D521DF}" srcOrd="2" destOrd="0" presId="urn:microsoft.com/office/officeart/2018/5/layout/IconCircleLabelList"/>
    <dgm:cxn modelId="{25A16055-EF53-EA43-BA65-CBFBF6624C61}" type="presParOf" srcId="{6DF74D7F-9F7B-4986-B856-5A5A31C74BB2}" destId="{F6058C23-3FD6-4AE1-B70E-4FDA3463FAFB}" srcOrd="3" destOrd="0" presId="urn:microsoft.com/office/officeart/2018/5/layout/IconCircleLabelList"/>
    <dgm:cxn modelId="{E27E3A3E-3E80-124C-B45D-563792C63138}" type="presParOf" srcId="{03D6DE90-1BF9-4D4E-9AB4-1054775BADBE}" destId="{9422964D-3D39-BA40-B9A7-60FDED6AEC8E}" srcOrd="3" destOrd="0" presId="urn:microsoft.com/office/officeart/2018/5/layout/IconCircleLabelList"/>
    <dgm:cxn modelId="{F3589B24-D5F7-AF4D-89BC-0B260DB70605}" type="presParOf" srcId="{03D6DE90-1BF9-4D4E-9AB4-1054775BADBE}" destId="{4A7BF2F4-63BE-4DD0-B2A0-4F155B014C44}" srcOrd="4" destOrd="0" presId="urn:microsoft.com/office/officeart/2018/5/layout/IconCircleLabelList"/>
    <dgm:cxn modelId="{B10A0004-B600-C14B-8177-630DB12CFAA0}" type="presParOf" srcId="{4A7BF2F4-63BE-4DD0-B2A0-4F155B014C44}" destId="{21DB632F-7494-4A80-B209-23D0EFCBBE19}" srcOrd="0" destOrd="0" presId="urn:microsoft.com/office/officeart/2018/5/layout/IconCircleLabelList"/>
    <dgm:cxn modelId="{AE12C4DD-2CF3-B847-903E-20FA88213496}" type="presParOf" srcId="{4A7BF2F4-63BE-4DD0-B2A0-4F155B014C44}" destId="{EEA14683-DBF9-4188-914A-1FE4B6E2326D}" srcOrd="1" destOrd="0" presId="urn:microsoft.com/office/officeart/2018/5/layout/IconCircleLabelList"/>
    <dgm:cxn modelId="{BFC44FE6-E110-7B47-83D8-DB8D08C1D6A5}" type="presParOf" srcId="{4A7BF2F4-63BE-4DD0-B2A0-4F155B014C44}" destId="{2F891A23-2381-4F8C-9433-537482EC1B2C}" srcOrd="2" destOrd="0" presId="urn:microsoft.com/office/officeart/2018/5/layout/IconCircleLabelList"/>
    <dgm:cxn modelId="{8C39DAA3-5E57-A142-AB85-A61C35F5C615}" type="presParOf" srcId="{4A7BF2F4-63BE-4DD0-B2A0-4F155B014C44}" destId="{7A30628C-25E8-4577-8964-6D8DF1A88803}" srcOrd="3" destOrd="0" presId="urn:microsoft.com/office/officeart/2018/5/layout/IconCircleLabelList"/>
    <dgm:cxn modelId="{A1843994-377A-D545-ABA4-EC897B19298E}" type="presParOf" srcId="{03D6DE90-1BF9-4D4E-9AB4-1054775BADBE}" destId="{16EAA3C7-0D6B-4E61-AEE3-02C107648298}" srcOrd="5" destOrd="0" presId="urn:microsoft.com/office/officeart/2018/5/layout/IconCircleLabelList"/>
    <dgm:cxn modelId="{F8A8018E-717D-9A48-BFFA-DF7591523765}" type="presParOf" srcId="{03D6DE90-1BF9-4D4E-9AB4-1054775BADBE}" destId="{8EEB4F33-2A48-3C40-8FD1-4A515663FE80}" srcOrd="6" destOrd="0" presId="urn:microsoft.com/office/officeart/2018/5/layout/IconCircleLabelList"/>
    <dgm:cxn modelId="{7CF1A663-C904-B14F-B3C6-C466D07E36B5}" type="presParOf" srcId="{8EEB4F33-2A48-3C40-8FD1-4A515663FE80}" destId="{CE023EE7-DD42-6443-AC2C-A42195CB6EF4}" srcOrd="0" destOrd="0" presId="urn:microsoft.com/office/officeart/2018/5/layout/IconCircleLabelList"/>
    <dgm:cxn modelId="{E4F27826-876B-4247-8FA1-FDF42F12C223}" type="presParOf" srcId="{8EEB4F33-2A48-3C40-8FD1-4A515663FE80}" destId="{255FB0C6-AACC-B24E-818A-34F271098E3D}" srcOrd="1" destOrd="0" presId="urn:microsoft.com/office/officeart/2018/5/layout/IconCircleLabelList"/>
    <dgm:cxn modelId="{EAF26D03-7BD1-DE41-ADFB-FFA47778B50D}" type="presParOf" srcId="{8EEB4F33-2A48-3C40-8FD1-4A515663FE80}" destId="{FEF078EB-2D7B-2E40-8132-1D124A005227}" srcOrd="2" destOrd="0" presId="urn:microsoft.com/office/officeart/2018/5/layout/IconCircleLabelList"/>
    <dgm:cxn modelId="{FEBBB019-E7AF-4440-BFB9-EDF281A72288}" type="presParOf" srcId="{8EEB4F33-2A48-3C40-8FD1-4A515663FE80}" destId="{DC9728C3-9FAB-804F-A6B6-F16FD90482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7611BAC9-4078-B246-A25B-08CA5FFCC5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gm:t>
    </dgm:pt>
    <dgm:pt modelId="{5C2AB230-49EE-8841-B1E0-8D675389915D}" type="parTrans" cxnId="{45859819-254D-D349-A9B8-3D73585830F0}">
      <dgm:prSet/>
      <dgm:spPr/>
      <dgm:t>
        <a:bodyPr/>
        <a:lstStyle/>
        <a:p>
          <a:endParaRPr lang="en-US"/>
        </a:p>
      </dgm:t>
    </dgm:pt>
    <dgm:pt modelId="{1C412EE8-FCE8-B44C-8BF9-C015EB086BB5}" type="sibTrans" cxnId="{45859819-254D-D349-A9B8-3D73585830F0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D222D07F-2C65-1C46-8BC8-AAAF4A2BBB41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45308343-A510-D24F-AEC2-044211C40C5F}" type="pres">
      <dgm:prSet presAssocID="{7611BAC9-4078-B246-A25B-08CA5FFCC5BA}" presName="compNode" presStyleCnt="0"/>
      <dgm:spPr/>
    </dgm:pt>
    <dgm:pt modelId="{5D7951C4-9424-F64F-AE7A-8299B4E702FB}" type="pres">
      <dgm:prSet presAssocID="{7611BAC9-4078-B246-A25B-08CA5FFCC5BA}" presName="iconBgRect" presStyleLbl="bgShp" presStyleIdx="3" presStyleCnt="4"/>
      <dgm:spPr/>
    </dgm:pt>
    <dgm:pt modelId="{B7C00416-E4FA-474A-B1AC-01C8906FE8C9}" type="pres">
      <dgm:prSet presAssocID="{7611BAC9-4078-B246-A25B-08CA5FFCC5BA}" presName="iconRect" presStyleLbl="node1" presStyleIdx="3" presStyleCnt="4"/>
      <dgm:spPr>
        <a:solidFill>
          <a:schemeClr val="accent6">
            <a:hueOff val="0"/>
            <a:satOff val="0"/>
            <a:lumOff val="0"/>
            <a:alpha val="39000"/>
          </a:schemeClr>
        </a:solidFill>
      </dgm:spPr>
    </dgm:pt>
    <dgm:pt modelId="{F7E11B1C-50A2-844B-8CDA-05DADEA0A77F}" type="pres">
      <dgm:prSet presAssocID="{7611BAC9-4078-B246-A25B-08CA5FFCC5BA}" presName="spaceRect" presStyleCnt="0"/>
      <dgm:spPr/>
    </dgm:pt>
    <dgm:pt modelId="{126C1A80-FBA5-7B4C-BE5B-4D8C8DF02BC0}" type="pres">
      <dgm:prSet presAssocID="{7611BAC9-4078-B246-A25B-08CA5FFCC5B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087F117-EF70-5448-83D4-051C8B4A83FF}" type="presOf" srcId="{6CDDCE65-C823-428B-87AC-EC25363F5CB3}" destId="{F6058C23-3FD6-4AE1-B70E-4FDA3463FAFB}" srcOrd="0" destOrd="0" presId="urn:microsoft.com/office/officeart/2018/5/layout/IconCircleLabelList"/>
    <dgm:cxn modelId="{45859819-254D-D349-A9B8-3D73585830F0}" srcId="{A1DA4E2C-6D98-4D22-839E-1552CE787DD5}" destId="{7611BAC9-4078-B246-A25B-08CA5FFCC5BA}" srcOrd="3" destOrd="0" parTransId="{5C2AB230-49EE-8841-B1E0-8D675389915D}" sibTransId="{1C412EE8-FCE8-B44C-8BF9-C015EB086BB5}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69474E53-28E8-D84B-B305-763858AB8C0D}" type="presOf" srcId="{961A1DF7-A256-446A-BD20-4D30CB9D8A43}" destId="{7D2F5A32-9EE1-4960-AF07-DE138A3098F2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2CD8E6EE-FCF1-6646-959B-FDAEB36EA5A3}" type="presOf" srcId="{74DD4B2B-2049-4477-927C-0986A0404C27}" destId="{7A30628C-25E8-4577-8964-6D8DF1A88803}" srcOrd="0" destOrd="0" presId="urn:microsoft.com/office/officeart/2018/5/layout/IconCircleLabelList"/>
    <dgm:cxn modelId="{B1B158FD-AB41-C541-8E10-93B45DC4DD50}" type="presOf" srcId="{7611BAC9-4078-B246-A25B-08CA5FFCC5BA}" destId="{126C1A80-FBA5-7B4C-BE5B-4D8C8DF02BC0}" srcOrd="0" destOrd="0" presId="urn:microsoft.com/office/officeart/2018/5/layout/IconCircleLabelList"/>
    <dgm:cxn modelId="{435B125A-3477-F441-B696-543414E85CFC}" type="presParOf" srcId="{03D6DE90-1BF9-4D4E-9AB4-1054775BADBE}" destId="{46D41EB8-6BB6-46D1-938A-863096DE2B2C}" srcOrd="0" destOrd="0" presId="urn:microsoft.com/office/officeart/2018/5/layout/IconCircleLabelList"/>
    <dgm:cxn modelId="{0C25A647-9972-1C45-BE9D-C4F10D7213E7}" type="presParOf" srcId="{46D41EB8-6BB6-46D1-938A-863096DE2B2C}" destId="{A1AD3946-0ACE-4671-AB30-8B25DFF9722A}" srcOrd="0" destOrd="0" presId="urn:microsoft.com/office/officeart/2018/5/layout/IconCircleLabelList"/>
    <dgm:cxn modelId="{16373A0B-A09D-3349-958F-F3513993D8C8}" type="presParOf" srcId="{46D41EB8-6BB6-46D1-938A-863096DE2B2C}" destId="{4D8AFE5D-2445-4631-BAF8-E7984A31E63B}" srcOrd="1" destOrd="0" presId="urn:microsoft.com/office/officeart/2018/5/layout/IconCircleLabelList"/>
    <dgm:cxn modelId="{0FC78AA4-9453-6146-8111-DB8A2A6F2C85}" type="presParOf" srcId="{46D41EB8-6BB6-46D1-938A-863096DE2B2C}" destId="{C09FAE76-7D61-4025-A096-1CDACD4C7E87}" srcOrd="2" destOrd="0" presId="urn:microsoft.com/office/officeart/2018/5/layout/IconCircleLabelList"/>
    <dgm:cxn modelId="{C87600C3-6F8F-C54B-8502-13F4592B08CA}" type="presParOf" srcId="{46D41EB8-6BB6-46D1-938A-863096DE2B2C}" destId="{7D2F5A32-9EE1-4960-AF07-DE138A3098F2}" srcOrd="3" destOrd="0" presId="urn:microsoft.com/office/officeart/2018/5/layout/IconCircleLabelList"/>
    <dgm:cxn modelId="{077620C7-7590-1049-BC31-FDD70F04FD34}" type="presParOf" srcId="{03D6DE90-1BF9-4D4E-9AB4-1054775BADBE}" destId="{6C6EF9B4-B7D2-450F-A9B9-6F63A1D46896}" srcOrd="1" destOrd="0" presId="urn:microsoft.com/office/officeart/2018/5/layout/IconCircleLabelList"/>
    <dgm:cxn modelId="{3C3D367B-3D84-5C4B-9F18-9F2F76D799C3}" type="presParOf" srcId="{03D6DE90-1BF9-4D4E-9AB4-1054775BADBE}" destId="{6DF74D7F-9F7B-4986-B856-5A5A31C74BB2}" srcOrd="2" destOrd="0" presId="urn:microsoft.com/office/officeart/2018/5/layout/IconCircleLabelList"/>
    <dgm:cxn modelId="{FB149884-E3B7-C745-B14A-3DE7B6CE9320}" type="presParOf" srcId="{6DF74D7F-9F7B-4986-B856-5A5A31C74BB2}" destId="{40B2DD32-276E-4F3C-93A0-4FC63336581E}" srcOrd="0" destOrd="0" presId="urn:microsoft.com/office/officeart/2018/5/layout/IconCircleLabelList"/>
    <dgm:cxn modelId="{9A3A6756-471C-3441-B0D1-B33D725E7372}" type="presParOf" srcId="{6DF74D7F-9F7B-4986-B856-5A5A31C74BB2}" destId="{B2FFA1F6-482C-4822-BC1E-4C2119773A98}" srcOrd="1" destOrd="0" presId="urn:microsoft.com/office/officeart/2018/5/layout/IconCircleLabelList"/>
    <dgm:cxn modelId="{799018E1-BCEB-A34B-B2B1-58E4165CA0E0}" type="presParOf" srcId="{6DF74D7F-9F7B-4986-B856-5A5A31C74BB2}" destId="{C080A4DB-45FE-4F2F-AC4E-65E287D521DF}" srcOrd="2" destOrd="0" presId="urn:microsoft.com/office/officeart/2018/5/layout/IconCircleLabelList"/>
    <dgm:cxn modelId="{1E494E50-8EAB-EC4C-9053-9C6C2B417C31}" type="presParOf" srcId="{6DF74D7F-9F7B-4986-B856-5A5A31C74BB2}" destId="{F6058C23-3FD6-4AE1-B70E-4FDA3463FAFB}" srcOrd="3" destOrd="0" presId="urn:microsoft.com/office/officeart/2018/5/layout/IconCircleLabelList"/>
    <dgm:cxn modelId="{DC986196-1AF8-3A40-96A9-F6F1B2CBE3E7}" type="presParOf" srcId="{03D6DE90-1BF9-4D4E-9AB4-1054775BADBE}" destId="{D222D07F-2C65-1C46-8BC8-AAAF4A2BBB41}" srcOrd="3" destOrd="0" presId="urn:microsoft.com/office/officeart/2018/5/layout/IconCircleLabelList"/>
    <dgm:cxn modelId="{EE2B16F1-86AE-C745-ACBD-6145D8EDA072}" type="presParOf" srcId="{03D6DE90-1BF9-4D4E-9AB4-1054775BADBE}" destId="{4A7BF2F4-63BE-4DD0-B2A0-4F155B014C44}" srcOrd="4" destOrd="0" presId="urn:microsoft.com/office/officeart/2018/5/layout/IconCircleLabelList"/>
    <dgm:cxn modelId="{D3695920-E369-794C-81CF-D0A9F0810F02}" type="presParOf" srcId="{4A7BF2F4-63BE-4DD0-B2A0-4F155B014C44}" destId="{21DB632F-7494-4A80-B209-23D0EFCBBE19}" srcOrd="0" destOrd="0" presId="urn:microsoft.com/office/officeart/2018/5/layout/IconCircleLabelList"/>
    <dgm:cxn modelId="{AC97283D-1317-5346-8BCE-8170860E57B9}" type="presParOf" srcId="{4A7BF2F4-63BE-4DD0-B2A0-4F155B014C44}" destId="{EEA14683-DBF9-4188-914A-1FE4B6E2326D}" srcOrd="1" destOrd="0" presId="urn:microsoft.com/office/officeart/2018/5/layout/IconCircleLabelList"/>
    <dgm:cxn modelId="{95BEFFAB-1EA8-A74E-816E-C478F7F34429}" type="presParOf" srcId="{4A7BF2F4-63BE-4DD0-B2A0-4F155B014C44}" destId="{2F891A23-2381-4F8C-9433-537482EC1B2C}" srcOrd="2" destOrd="0" presId="urn:microsoft.com/office/officeart/2018/5/layout/IconCircleLabelList"/>
    <dgm:cxn modelId="{7C46640D-B2A4-DD45-B3C8-EA6295EBD826}" type="presParOf" srcId="{4A7BF2F4-63BE-4DD0-B2A0-4F155B014C44}" destId="{7A30628C-25E8-4577-8964-6D8DF1A88803}" srcOrd="3" destOrd="0" presId="urn:microsoft.com/office/officeart/2018/5/layout/IconCircleLabelList"/>
    <dgm:cxn modelId="{6674D974-4A4F-3745-AD6D-B597B90CE20F}" type="presParOf" srcId="{03D6DE90-1BF9-4D4E-9AB4-1054775BADBE}" destId="{16EAA3C7-0D6B-4E61-AEE3-02C107648298}" srcOrd="5" destOrd="0" presId="urn:microsoft.com/office/officeart/2018/5/layout/IconCircleLabelList"/>
    <dgm:cxn modelId="{BA535CE1-4B2C-BA45-B179-61D848B00406}" type="presParOf" srcId="{03D6DE90-1BF9-4D4E-9AB4-1054775BADBE}" destId="{45308343-A510-D24F-AEC2-044211C40C5F}" srcOrd="6" destOrd="0" presId="urn:microsoft.com/office/officeart/2018/5/layout/IconCircleLabelList"/>
    <dgm:cxn modelId="{ED376AB7-DE3B-B04F-AE7B-608AEA90EFFF}" type="presParOf" srcId="{45308343-A510-D24F-AEC2-044211C40C5F}" destId="{5D7951C4-9424-F64F-AE7A-8299B4E702FB}" srcOrd="0" destOrd="0" presId="urn:microsoft.com/office/officeart/2018/5/layout/IconCircleLabelList"/>
    <dgm:cxn modelId="{248DBA88-7273-1E48-B8BF-791A5EF0B229}" type="presParOf" srcId="{45308343-A510-D24F-AEC2-044211C40C5F}" destId="{B7C00416-E4FA-474A-B1AC-01C8906FE8C9}" srcOrd="1" destOrd="0" presId="urn:microsoft.com/office/officeart/2018/5/layout/IconCircleLabelList"/>
    <dgm:cxn modelId="{6C9824CD-68E9-E844-8F4C-3278499B5F8C}" type="presParOf" srcId="{45308343-A510-D24F-AEC2-044211C40C5F}" destId="{F7E11B1C-50A2-844B-8CDA-05DADEA0A77F}" srcOrd="2" destOrd="0" presId="urn:microsoft.com/office/officeart/2018/5/layout/IconCircleLabelList"/>
    <dgm:cxn modelId="{72817474-3EE2-0D42-B1BE-B834363D6277}" type="presParOf" srcId="{45308343-A510-D24F-AEC2-044211C40C5F}" destId="{126C1A80-FBA5-7B4C-BE5B-4D8C8DF02B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A16CD9EA-2AEC-5542-AF8A-3CA6A69AE0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INSTALLATION</a:t>
          </a:r>
        </a:p>
      </dgm:t>
    </dgm:pt>
    <dgm:pt modelId="{FE8FAECD-369A-454F-B664-3B6DE3DD4D02}" type="parTrans" cxnId="{EFE37B72-4130-244B-9708-B7AC05991D97}">
      <dgm:prSet/>
      <dgm:spPr/>
      <dgm:t>
        <a:bodyPr/>
        <a:lstStyle/>
        <a:p>
          <a:endParaRPr lang="en-US"/>
        </a:p>
      </dgm:t>
    </dgm:pt>
    <dgm:pt modelId="{0B3D6840-086C-FC40-9CFE-686D20E25C56}" type="sibTrans" cxnId="{EFE37B72-4130-244B-9708-B7AC05991D97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 dpi="0" rotWithShape="1">
          <a:blip xmlns:r="http://schemas.openxmlformats.org/officeDocument/2006/relationships" r:embed="rId2">
            <a:alphaModFix amt="19519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9422964D-3D39-BA40-B9A7-60FDED6AEC8E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8EEB4F33-2A48-3C40-8FD1-4A515663FE80}" type="pres">
      <dgm:prSet presAssocID="{A16CD9EA-2AEC-5542-AF8A-3CA6A69AE08D}" presName="compNode" presStyleCnt="0"/>
      <dgm:spPr/>
    </dgm:pt>
    <dgm:pt modelId="{CE023EE7-DD42-6443-AC2C-A42195CB6EF4}" type="pres">
      <dgm:prSet presAssocID="{A16CD9EA-2AEC-5542-AF8A-3CA6A69AE08D}" presName="iconBgRect" presStyleLbl="bgShp" presStyleIdx="3" presStyleCnt="4"/>
      <dgm:spPr/>
    </dgm:pt>
    <dgm:pt modelId="{255FB0C6-AACC-B24E-818A-34F271098E3D}" type="pres">
      <dgm:prSet presAssocID="{A16CD9EA-2AEC-5542-AF8A-3CA6A69AE08D}" presName="iconRect" presStyleLbl="node1" presStyleIdx="3" presStyleCnt="4"/>
      <dgm:spPr/>
    </dgm:pt>
    <dgm:pt modelId="{FEF078EB-2D7B-2E40-8132-1D124A005227}" type="pres">
      <dgm:prSet presAssocID="{A16CD9EA-2AEC-5542-AF8A-3CA6A69AE08D}" presName="spaceRect" presStyleCnt="0"/>
      <dgm:spPr/>
    </dgm:pt>
    <dgm:pt modelId="{DC9728C3-9FAB-804F-A6B6-F16FD90482F3}" type="pres">
      <dgm:prSet presAssocID="{A16CD9EA-2AEC-5542-AF8A-3CA6A69AE0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56472039-7711-324F-A003-9F4FBAE368E0}" type="presOf" srcId="{961A1DF7-A256-446A-BD20-4D30CB9D8A43}" destId="{7D2F5A32-9EE1-4960-AF07-DE138A3098F2}" srcOrd="0" destOrd="0" presId="urn:microsoft.com/office/officeart/2018/5/layout/IconCircleLabelList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05FD445B-0C73-674C-B486-12FE6D4F5630}" type="presOf" srcId="{6CDDCE65-C823-428B-87AC-EC25363F5CB3}" destId="{F6058C23-3FD6-4AE1-B70E-4FDA3463FAFB}" srcOrd="0" destOrd="0" presId="urn:microsoft.com/office/officeart/2018/5/layout/IconCircleLabelList"/>
    <dgm:cxn modelId="{EFE37B72-4130-244B-9708-B7AC05991D97}" srcId="{A1DA4E2C-6D98-4D22-839E-1552CE787DD5}" destId="{A16CD9EA-2AEC-5542-AF8A-3CA6A69AE08D}" srcOrd="3" destOrd="0" parTransId="{FE8FAECD-369A-454F-B664-3B6DE3DD4D02}" sibTransId="{0B3D6840-086C-FC40-9CFE-686D20E25C56}"/>
    <dgm:cxn modelId="{32689C81-A8EF-DA47-BCCD-3939E32F096A}" type="presOf" srcId="{74DD4B2B-2049-4477-927C-0986A0404C27}" destId="{7A30628C-25E8-4577-8964-6D8DF1A88803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1BA401E4-3DF9-F44F-9D15-3D44E94C055F}" type="presOf" srcId="{A16CD9EA-2AEC-5542-AF8A-3CA6A69AE08D}" destId="{DC9728C3-9FAB-804F-A6B6-F16FD90482F3}" srcOrd="0" destOrd="0" presId="urn:microsoft.com/office/officeart/2018/5/layout/IconCircleLabelList"/>
    <dgm:cxn modelId="{AA0BCCA5-5CEF-444E-849D-0122CE8EB654}" type="presParOf" srcId="{03D6DE90-1BF9-4D4E-9AB4-1054775BADBE}" destId="{46D41EB8-6BB6-46D1-938A-863096DE2B2C}" srcOrd="0" destOrd="0" presId="urn:microsoft.com/office/officeart/2018/5/layout/IconCircleLabelList"/>
    <dgm:cxn modelId="{7C092658-DACC-CC48-90BE-2339076D8D57}" type="presParOf" srcId="{46D41EB8-6BB6-46D1-938A-863096DE2B2C}" destId="{A1AD3946-0ACE-4671-AB30-8B25DFF9722A}" srcOrd="0" destOrd="0" presId="urn:microsoft.com/office/officeart/2018/5/layout/IconCircleLabelList"/>
    <dgm:cxn modelId="{2A52E561-C7AA-DC4A-9F76-D7FD6D9A824F}" type="presParOf" srcId="{46D41EB8-6BB6-46D1-938A-863096DE2B2C}" destId="{4D8AFE5D-2445-4631-BAF8-E7984A31E63B}" srcOrd="1" destOrd="0" presId="urn:microsoft.com/office/officeart/2018/5/layout/IconCircleLabelList"/>
    <dgm:cxn modelId="{E6B2D7D6-6440-BF46-BD3B-C7CF477D1019}" type="presParOf" srcId="{46D41EB8-6BB6-46D1-938A-863096DE2B2C}" destId="{C09FAE76-7D61-4025-A096-1CDACD4C7E87}" srcOrd="2" destOrd="0" presId="urn:microsoft.com/office/officeart/2018/5/layout/IconCircleLabelList"/>
    <dgm:cxn modelId="{F7172303-D4CE-0A4D-89FB-184483C9530A}" type="presParOf" srcId="{46D41EB8-6BB6-46D1-938A-863096DE2B2C}" destId="{7D2F5A32-9EE1-4960-AF07-DE138A3098F2}" srcOrd="3" destOrd="0" presId="urn:microsoft.com/office/officeart/2018/5/layout/IconCircleLabelList"/>
    <dgm:cxn modelId="{489AB25E-A88D-6F41-864F-9B28CAA2AA7C}" type="presParOf" srcId="{03D6DE90-1BF9-4D4E-9AB4-1054775BADBE}" destId="{6C6EF9B4-B7D2-450F-A9B9-6F63A1D46896}" srcOrd="1" destOrd="0" presId="urn:microsoft.com/office/officeart/2018/5/layout/IconCircleLabelList"/>
    <dgm:cxn modelId="{AB1374E5-5352-6146-AF77-BB72B0291FCB}" type="presParOf" srcId="{03D6DE90-1BF9-4D4E-9AB4-1054775BADBE}" destId="{6DF74D7F-9F7B-4986-B856-5A5A31C74BB2}" srcOrd="2" destOrd="0" presId="urn:microsoft.com/office/officeart/2018/5/layout/IconCircleLabelList"/>
    <dgm:cxn modelId="{CC193B5B-B366-AB41-8AF7-E582662A3895}" type="presParOf" srcId="{6DF74D7F-9F7B-4986-B856-5A5A31C74BB2}" destId="{40B2DD32-276E-4F3C-93A0-4FC63336581E}" srcOrd="0" destOrd="0" presId="urn:microsoft.com/office/officeart/2018/5/layout/IconCircleLabelList"/>
    <dgm:cxn modelId="{EFB688CF-CE52-D545-BA45-99F490A788AA}" type="presParOf" srcId="{6DF74D7F-9F7B-4986-B856-5A5A31C74BB2}" destId="{B2FFA1F6-482C-4822-BC1E-4C2119773A98}" srcOrd="1" destOrd="0" presId="urn:microsoft.com/office/officeart/2018/5/layout/IconCircleLabelList"/>
    <dgm:cxn modelId="{B25FDCE1-6A8F-A84C-9F4F-F2C77B32F204}" type="presParOf" srcId="{6DF74D7F-9F7B-4986-B856-5A5A31C74BB2}" destId="{C080A4DB-45FE-4F2F-AC4E-65E287D521DF}" srcOrd="2" destOrd="0" presId="urn:microsoft.com/office/officeart/2018/5/layout/IconCircleLabelList"/>
    <dgm:cxn modelId="{D5B64994-722A-F945-976E-828318A58151}" type="presParOf" srcId="{6DF74D7F-9F7B-4986-B856-5A5A31C74BB2}" destId="{F6058C23-3FD6-4AE1-B70E-4FDA3463FAFB}" srcOrd="3" destOrd="0" presId="urn:microsoft.com/office/officeart/2018/5/layout/IconCircleLabelList"/>
    <dgm:cxn modelId="{5ED04DA2-26C3-6B46-AE40-6D6049A2D5C6}" type="presParOf" srcId="{03D6DE90-1BF9-4D4E-9AB4-1054775BADBE}" destId="{9422964D-3D39-BA40-B9A7-60FDED6AEC8E}" srcOrd="3" destOrd="0" presId="urn:microsoft.com/office/officeart/2018/5/layout/IconCircleLabelList"/>
    <dgm:cxn modelId="{D69D2C6B-0DF5-AA4A-84F8-DB30AD30DA8E}" type="presParOf" srcId="{03D6DE90-1BF9-4D4E-9AB4-1054775BADBE}" destId="{4A7BF2F4-63BE-4DD0-B2A0-4F155B014C44}" srcOrd="4" destOrd="0" presId="urn:microsoft.com/office/officeart/2018/5/layout/IconCircleLabelList"/>
    <dgm:cxn modelId="{DD4BC052-DED3-B948-ACED-ECD7B848FFFA}" type="presParOf" srcId="{4A7BF2F4-63BE-4DD0-B2A0-4F155B014C44}" destId="{21DB632F-7494-4A80-B209-23D0EFCBBE19}" srcOrd="0" destOrd="0" presId="urn:microsoft.com/office/officeart/2018/5/layout/IconCircleLabelList"/>
    <dgm:cxn modelId="{9449F82A-BA36-B340-9EB8-EAEF832C7FB9}" type="presParOf" srcId="{4A7BF2F4-63BE-4DD0-B2A0-4F155B014C44}" destId="{EEA14683-DBF9-4188-914A-1FE4B6E2326D}" srcOrd="1" destOrd="0" presId="urn:microsoft.com/office/officeart/2018/5/layout/IconCircleLabelList"/>
    <dgm:cxn modelId="{67E40517-2A30-FD4D-A083-5C2B0D3EAFB2}" type="presParOf" srcId="{4A7BF2F4-63BE-4DD0-B2A0-4F155B014C44}" destId="{2F891A23-2381-4F8C-9433-537482EC1B2C}" srcOrd="2" destOrd="0" presId="urn:microsoft.com/office/officeart/2018/5/layout/IconCircleLabelList"/>
    <dgm:cxn modelId="{6BC5CE1B-8E28-3E41-B39D-E547F1ECFBE7}" type="presParOf" srcId="{4A7BF2F4-63BE-4DD0-B2A0-4F155B014C44}" destId="{7A30628C-25E8-4577-8964-6D8DF1A88803}" srcOrd="3" destOrd="0" presId="urn:microsoft.com/office/officeart/2018/5/layout/IconCircleLabelList"/>
    <dgm:cxn modelId="{6ABBE977-BB69-AD43-9219-45531983D2C3}" type="presParOf" srcId="{03D6DE90-1BF9-4D4E-9AB4-1054775BADBE}" destId="{16EAA3C7-0D6B-4E61-AEE3-02C107648298}" srcOrd="5" destOrd="0" presId="urn:microsoft.com/office/officeart/2018/5/layout/IconCircleLabelList"/>
    <dgm:cxn modelId="{E3897EDA-143B-9B4A-81A6-E0335463DF8A}" type="presParOf" srcId="{03D6DE90-1BF9-4D4E-9AB4-1054775BADBE}" destId="{8EEB4F33-2A48-3C40-8FD1-4A515663FE80}" srcOrd="6" destOrd="0" presId="urn:microsoft.com/office/officeart/2018/5/layout/IconCircleLabelList"/>
    <dgm:cxn modelId="{C723244E-B3B2-FE4D-A578-64206FB2D818}" type="presParOf" srcId="{8EEB4F33-2A48-3C40-8FD1-4A515663FE80}" destId="{CE023EE7-DD42-6443-AC2C-A42195CB6EF4}" srcOrd="0" destOrd="0" presId="urn:microsoft.com/office/officeart/2018/5/layout/IconCircleLabelList"/>
    <dgm:cxn modelId="{4BDA8B15-2357-1941-8FA3-2267DE6546E9}" type="presParOf" srcId="{8EEB4F33-2A48-3C40-8FD1-4A515663FE80}" destId="{255FB0C6-AACC-B24E-818A-34F271098E3D}" srcOrd="1" destOrd="0" presId="urn:microsoft.com/office/officeart/2018/5/layout/IconCircleLabelList"/>
    <dgm:cxn modelId="{30FD11A2-DFF1-C549-87EA-BAFA168F6049}" type="presParOf" srcId="{8EEB4F33-2A48-3C40-8FD1-4A515663FE80}" destId="{FEF078EB-2D7B-2E40-8132-1D124A005227}" srcOrd="2" destOrd="0" presId="urn:microsoft.com/office/officeart/2018/5/layout/IconCircleLabelList"/>
    <dgm:cxn modelId="{AED681B9-5EFC-1F46-98A8-D0417445FDAF}" type="presParOf" srcId="{8EEB4F33-2A48-3C40-8FD1-4A515663FE80}" destId="{DC9728C3-9FAB-804F-A6B6-F16FD90482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A706D35B-D744-B547-9D39-A7B536EFF28F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6E628-C083-A14A-891E-918CF3298AA8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4400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24790-4EA8-2F4F-AFC9-541DC43CA229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CE023EE7-DD42-6443-AC2C-A42195CB6EF4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B0C6-AACC-B24E-818A-34F271098E3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30242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728C3-9FAB-804F-A6B6-F16FD90482F3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90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5D7951C4-9424-F64F-AE7A-8299B4E702FB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00416-E4FA-474A-B1AC-01C8906FE8C9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3900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C1A80-FBA5-7B4C-BE5B-4D8C8DF02BC0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 dpi="0" rotWithShape="1">
          <a:blip xmlns:r="http://schemas.openxmlformats.org/officeDocument/2006/relationships" r:embed="rId2">
            <a:alphaModFix amt="19519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90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CE023EE7-DD42-6443-AC2C-A42195CB6EF4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B0C6-AACC-B24E-818A-34F271098E3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728C3-9FAB-804F-A6B6-F16FD90482F3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2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4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9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sentz2/qtm151fall2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2271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(</a:t>
            </a:r>
            <a:r>
              <a:rPr lang="en-US" dirty="0" err="1"/>
              <a:t>DSci</a:t>
            </a:r>
            <a:r>
              <a:rPr lang="en-US" dirty="0"/>
              <a:t>)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Peter Sentz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50AC-049A-F324-A45C-B96914B2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8562-BD22-B074-B806-46596206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4F564B5C-29EF-50EC-2AEA-F557BC8CF968}"/>
              </a:ext>
            </a:extLst>
          </p:cNvPr>
          <p:cNvGraphicFramePr>
            <a:graphicFrameLocks/>
          </p:cNvGraphicFramePr>
          <p:nvPr/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097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760A-04D9-DD86-FA96-DFBD6238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7A372F-B348-9200-2326-E28331C3277C}"/>
              </a:ext>
            </a:extLst>
          </p:cNvPr>
          <p:cNvSpPr txBox="1"/>
          <p:nvPr/>
        </p:nvSpPr>
        <p:spPr>
          <a:xfrm>
            <a:off x="3560257" y="3519093"/>
            <a:ext cx="19859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BDBBE31E-3840-CF19-9034-471FD126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34" y="2568809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8CFEC-0571-2374-BB1A-6FD12CA516DE}"/>
              </a:ext>
            </a:extLst>
          </p:cNvPr>
          <p:cNvSpPr txBox="1"/>
          <p:nvPr/>
        </p:nvSpPr>
        <p:spPr>
          <a:xfrm>
            <a:off x="7104084" y="3130896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5117F-D26D-ED5C-71F4-6F0D1F9B8063}"/>
              </a:ext>
            </a:extLst>
          </p:cNvPr>
          <p:cNvSpPr txBox="1"/>
          <p:nvPr/>
        </p:nvSpPr>
        <p:spPr>
          <a:xfrm>
            <a:off x="5537639" y="2582758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09458-C4FA-6213-F24F-7842F7B04AE1}"/>
              </a:ext>
            </a:extLst>
          </p:cNvPr>
          <p:cNvSpPr txBox="1"/>
          <p:nvPr/>
        </p:nvSpPr>
        <p:spPr>
          <a:xfrm>
            <a:off x="1004855" y="617161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components:</a:t>
            </a: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A2652DE-1BA2-BBE3-2277-9FFBE501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73" y="2352305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F3B8C-70ED-CB8B-2BFE-D39481472FF6}"/>
              </a:ext>
            </a:extLst>
          </p:cNvPr>
          <p:cNvSpPr txBox="1"/>
          <p:nvPr/>
        </p:nvSpPr>
        <p:spPr>
          <a:xfrm>
            <a:off x="6219511" y="3956131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F5AE7D-E5E8-C076-FCFB-85CE60199F71}"/>
              </a:ext>
            </a:extLst>
          </p:cNvPr>
          <p:cNvSpPr/>
          <p:nvPr/>
        </p:nvSpPr>
        <p:spPr>
          <a:xfrm>
            <a:off x="6215319" y="1623832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6AC96-4FEB-1F26-2775-5CABD79A271D}"/>
              </a:ext>
            </a:extLst>
          </p:cNvPr>
          <p:cNvSpPr txBox="1"/>
          <p:nvPr/>
        </p:nvSpPr>
        <p:spPr>
          <a:xfrm>
            <a:off x="6370481" y="1047464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969C4E0F-811F-F988-33B1-5B5034C8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72" y="217340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1FB197-6012-6F6E-9AB6-2B040EC6807E}"/>
              </a:ext>
            </a:extLst>
          </p:cNvPr>
          <p:cNvSpPr txBox="1"/>
          <p:nvPr/>
        </p:nvSpPr>
        <p:spPr>
          <a:xfrm>
            <a:off x="2867895" y="5813231"/>
            <a:ext cx="31548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“front-end” software that  you open every time you code something in 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07189-EB9C-0907-628D-A0DE2B2BC559}"/>
              </a:ext>
            </a:extLst>
          </p:cNvPr>
          <p:cNvSpPr txBox="1"/>
          <p:nvPr/>
        </p:nvSpPr>
        <p:spPr>
          <a:xfrm>
            <a:off x="6385113" y="5813231"/>
            <a:ext cx="2938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 “back-end” software </a:t>
            </a:r>
            <a:r>
              <a:rPr lang="en-US" dirty="0"/>
              <a:t>that you install once and hardly open again.</a:t>
            </a:r>
          </a:p>
        </p:txBody>
      </p:sp>
    </p:spTree>
    <p:extLst>
      <p:ext uri="{BB962C8B-B14F-4D97-AF65-F5344CB8AC3E}">
        <p14:creationId xmlns:p14="http://schemas.microsoft.com/office/powerpoint/2010/main" val="201972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893119" y="3574511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5497001" y="2761830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open script files in </a:t>
            </a:r>
            <a:r>
              <a:rPr lang="en-US" sz="3200" dirty="0" err="1"/>
              <a:t>VSCode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3207277" y="3752736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89" y="2295271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35" y="2407723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1918610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619223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707795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254265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55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3778233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070286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6416512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993474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8134512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28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F487-A016-8A8E-5E83-605D0A6C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255" y="1478358"/>
            <a:ext cx="4922323" cy="3431960"/>
          </a:xfrm>
        </p:spPr>
        <p:txBody>
          <a:bodyPr>
            <a:noAutofit/>
          </a:bodyPr>
          <a:lstStyle/>
          <a:p>
            <a:r>
              <a:rPr lang="en-US" sz="2800" dirty="0"/>
              <a:t>Towards the end of the class we’ll also introduce SQL.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- Advanced database language</a:t>
            </a:r>
            <a:br>
              <a:rPr lang="en-US" sz="2800" dirty="0"/>
            </a:br>
            <a:r>
              <a:rPr lang="en-US" sz="2800" dirty="0"/>
              <a:t>- Widely used in industry.</a:t>
            </a:r>
            <a:br>
              <a:rPr lang="en-US" sz="2800" dirty="0"/>
            </a:br>
            <a:r>
              <a:rPr lang="en-US" sz="2800" dirty="0"/>
              <a:t>- Can be connected to Python and uses very similar ideas.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More details to come!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026" name="Picture 2" descr="What is SQL? - Tech Monitor">
            <a:extLst>
              <a:ext uri="{FF2B5EF4-FFF2-40B4-BE49-F238E27FC236}">
                <a16:creationId xmlns:a16="http://schemas.microsoft.com/office/drawing/2014/main" id="{E9252C0A-B4FB-5BFD-978B-69D2BE2D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38" y="2295174"/>
            <a:ext cx="3282142" cy="17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B13E0-A567-F795-FE80-2D70DB9728BB}"/>
              </a:ext>
            </a:extLst>
          </p:cNvPr>
          <p:cNvSpPr txBox="1"/>
          <p:nvPr/>
        </p:nvSpPr>
        <p:spPr>
          <a:xfrm>
            <a:off x="999600" y="3648967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A5E1E0A-6480-3779-5E5A-123782B3C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16" y="2482179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C5D78-2F1B-A5BC-BD5E-1ECB90A5F3CD}"/>
              </a:ext>
            </a:extLst>
          </p:cNvPr>
          <p:cNvSpPr txBox="1"/>
          <p:nvPr/>
        </p:nvSpPr>
        <p:spPr>
          <a:xfrm>
            <a:off x="3012921" y="2871172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5154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https://github.com/sentz2/qtm151fall2025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</a:p>
          <a:p>
            <a:endParaRPr lang="en-US" sz="2400" b="1" dirty="0"/>
          </a:p>
          <a:p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FFC9E-B230-AF2F-4E7C-7E49170C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364" y="1002285"/>
            <a:ext cx="6725782" cy="48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12228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6B71-35FA-63C0-8707-3E3D27739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19EA-4A39-1E95-4454-EA27DD1B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7BFE615F-5AB2-4481-72C8-A816FEEBC8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69788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82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2559-67B7-A09B-B6FC-CB08E4A1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2BF6-42C5-D786-1477-8727658D0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 “Modules” in Canvas and open the documents under “Installation” and follow instructions.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We will walk around to answer questions.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If you don’t complete the installation, we encourage you to visit one of the office hours, so that you are set up before the next class.</a:t>
            </a:r>
          </a:p>
        </p:txBody>
      </p:sp>
    </p:spTree>
    <p:extLst>
      <p:ext uri="{BB962C8B-B14F-4D97-AF65-F5344CB8AC3E}">
        <p14:creationId xmlns:p14="http://schemas.microsoft.com/office/powerpoint/2010/main" val="146923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88682"/>
            <a:ext cx="4592874" cy="95634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155" y="866900"/>
            <a:ext cx="4592874" cy="59911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Peter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Calling me “Peter” is fine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If you’re too scared to do that, “Prof. Sentz” or “Dr. Sentz” works as well.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Academic Background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Studied Mathematics (minoring in Economics) at University of Wisconsin-Milwaukee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Master’s degree in Applied Mathematics at University of Washington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PhD in Computer Science at University of Illinois Urbana-Champaign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Postdoc in Applied Mathematics at Brown University.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daughter is two months old today!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background is in the numerical solution of differential equations and scientific machine learning.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9" descr="A baby lying on a white blanket&#10;&#10;AI-generated content may be incorrect.">
            <a:extLst>
              <a:ext uri="{FF2B5EF4-FFF2-40B4-BE49-F238E27FC236}">
                <a16:creationId xmlns:a16="http://schemas.microsoft.com/office/drawing/2014/main" id="{5CAE3054-6382-B9AD-F4ED-916E1C1A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91" y="3179739"/>
            <a:ext cx="4684623" cy="3292313"/>
          </a:xfrm>
          <a:prstGeom prst="rect">
            <a:avLst/>
          </a:prstGeom>
        </p:spPr>
      </p:pic>
      <p:pic>
        <p:nvPicPr>
          <p:cNvPr id="5" name="Picture 4" descr="A city with a river and a bridge&#10;&#10;AI-generated content may be incorrect.">
            <a:extLst>
              <a:ext uri="{FF2B5EF4-FFF2-40B4-BE49-F238E27FC236}">
                <a16:creationId xmlns:a16="http://schemas.microsoft.com/office/drawing/2014/main" id="{7D904F76-7C46-CDF7-1418-B03B96B32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54" y="88682"/>
            <a:ext cx="4864495" cy="27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10775868" cy="51895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Molly Murphy (Section 1)</a:t>
            </a:r>
          </a:p>
          <a:p>
            <a:endParaRPr lang="en-US" dirty="0"/>
          </a:p>
          <a:p>
            <a:r>
              <a:rPr lang="en-US" dirty="0" err="1"/>
              <a:t>Shuyang</a:t>
            </a:r>
            <a:r>
              <a:rPr lang="en-US" dirty="0"/>
              <a:t> Yu (Section 1)</a:t>
            </a:r>
          </a:p>
          <a:p>
            <a:endParaRPr lang="en-US" dirty="0"/>
          </a:p>
          <a:p>
            <a:r>
              <a:rPr lang="en-US" dirty="0"/>
              <a:t>Minh Bao Truong (Section 2)</a:t>
            </a:r>
          </a:p>
          <a:p>
            <a:endParaRPr lang="en-US" dirty="0"/>
          </a:p>
          <a:p>
            <a:r>
              <a:rPr lang="en-US" dirty="0"/>
              <a:t>Sarah Shao (Section 2)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48BCA-6FF1-A7D7-FC9F-5977E36A2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DCE1-926E-1A07-FB53-BE200823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369D97BC-FE53-9497-1FC8-5A0D51D873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247980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51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5C21B-730D-C52B-8931-A93F416B9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900F-D671-01DE-8087-DFD7450F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86EAA-FABD-48AA-8F6C-BD0C68F64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324144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729CF-33D1-B43F-46E4-5D90C3AE9970}"/>
              </a:ext>
            </a:extLst>
          </p:cNvPr>
          <p:cNvSpPr txBox="1"/>
          <p:nvPr/>
        </p:nvSpPr>
        <p:spPr>
          <a:xfrm>
            <a:off x="838200" y="5744308"/>
            <a:ext cx="1025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 more details and class schedule, review syllabus on course Canvas page!</a:t>
            </a:r>
          </a:p>
        </p:txBody>
      </p:sp>
    </p:spTree>
    <p:extLst>
      <p:ext uri="{BB962C8B-B14F-4D97-AF65-F5344CB8AC3E}">
        <p14:creationId xmlns:p14="http://schemas.microsoft.com/office/powerpoint/2010/main" val="166987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Course Evaluations: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automatically be graded for half-credit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46581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</a:t>
            </a:r>
            <a:r>
              <a:rPr lang="en-US" b="1" dirty="0"/>
              <a:t>mistakes</a:t>
            </a:r>
            <a:r>
              <a:rPr lang="en-US" dirty="0"/>
              <a:t>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5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2080404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5681</TotalTime>
  <Words>809</Words>
  <Application>Microsoft Macintosh PowerPoint</Application>
  <PresentationFormat>Widescreen</PresentationFormat>
  <Paragraphs>154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QTM (DSci) 151: Introduction to Statistical Computing II</vt:lpstr>
      <vt:lpstr>Agenda</vt:lpstr>
      <vt:lpstr>About me</vt:lpstr>
      <vt:lpstr>Teaching Assistants</vt:lpstr>
      <vt:lpstr>Agenda</vt:lpstr>
      <vt:lpstr>Learning Objectives</vt:lpstr>
      <vt:lpstr>PowerPoint Presentation</vt:lpstr>
      <vt:lpstr>Coding ability is not innate</vt:lpstr>
      <vt:lpstr>Questions about the logistics</vt:lpstr>
      <vt:lpstr>Agenda</vt:lpstr>
      <vt:lpstr>PowerPoint Presentation</vt:lpstr>
      <vt:lpstr>PowerPoint Presentation</vt:lpstr>
      <vt:lpstr>PowerPoint Presentation</vt:lpstr>
      <vt:lpstr>Towards the end of the class we’ll also introduce SQL.  - Advanced database language - Widely used in industry. - Can be connected to Python and uses very similar ideas.  More details to come!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Let’s get started!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Sentz, Peter Thomas</cp:lastModifiedBy>
  <cp:revision>114</cp:revision>
  <dcterms:created xsi:type="dcterms:W3CDTF">2022-08-18T19:06:53Z</dcterms:created>
  <dcterms:modified xsi:type="dcterms:W3CDTF">2025-08-27T00:22:09Z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